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A6872A-76A9-40D7-9D9A-CB763276A515}" type="datetimeFigureOut">
              <a:rPr lang="en-US" smtClean="0"/>
              <a:pPr/>
              <a:t>10/15/2009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90815F4-48CD-49E9-A6D9-3D4E07B24DAB}" type="slidenum">
              <a:rPr lang="en-NZ" smtClean="0"/>
              <a:pPr/>
              <a:t>‹#›</a:t>
            </a:fld>
            <a:endParaRPr lang="en-N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.nz/imgres?imgurl=http://www.xenia.k12.oh.us/xhs/MediaC/portals/crucible.gif&amp;imgrefurl=http://www.xenia.k12.oh.us/xhs/MediaC/portals/crucible.htm&amp;usg=__aY8o9kHYHPQ9Fw4LbRnb2Ngrq3c=&amp;h=783&amp;w=590&amp;sz=98&amp;hl=en&amp;start=1&amp;tbnid=tm0teDwY0y51IM:&amp;tbnh=143&amp;tbnw=108&amp;prev=/images?q=the+crucible&amp;gbv=2&amp;hl=en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000108"/>
            <a:ext cx="80010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6000" b="1" dirty="0" smtClean="0">
                <a:solidFill>
                  <a:srgbClr val="FFFF00"/>
                </a:solidFill>
                <a:latin typeface="Chiller" pitchFamily="82" charset="0"/>
              </a:rPr>
              <a:t>The Crucible by Arthur Miller</a:t>
            </a:r>
          </a:p>
          <a:p>
            <a:pPr algn="ctr"/>
            <a:endParaRPr lang="en-NZ" sz="6000" b="1" dirty="0">
              <a:solidFill>
                <a:srgbClr val="FFFF00"/>
              </a:solidFill>
              <a:latin typeface="Chiller" pitchFamily="82" charset="0"/>
            </a:endParaRPr>
          </a:p>
          <a:p>
            <a:pPr algn="ctr"/>
            <a:endParaRPr lang="en-NZ" sz="6000" b="1" dirty="0" smtClean="0">
              <a:solidFill>
                <a:srgbClr val="FFFF00"/>
              </a:solidFill>
              <a:latin typeface="Chiller" pitchFamily="82" charset="0"/>
            </a:endParaRPr>
          </a:p>
          <a:p>
            <a:pPr algn="ctr"/>
            <a:r>
              <a:rPr lang="en-NZ" sz="6000" b="1" dirty="0" smtClean="0">
                <a:solidFill>
                  <a:srgbClr val="FFFF00"/>
                </a:solidFill>
                <a:latin typeface="Chiller" pitchFamily="82" charset="0"/>
              </a:rPr>
              <a:t>Quiz, Quotes and Revision.</a:t>
            </a:r>
          </a:p>
          <a:p>
            <a:pPr algn="ctr"/>
            <a:endParaRPr lang="en-NZ" sz="6000" b="1" dirty="0">
              <a:solidFill>
                <a:srgbClr val="FFFF00"/>
              </a:solidFill>
              <a:latin typeface="Chiller" pitchFamily="82" charset="0"/>
            </a:endParaRPr>
          </a:p>
          <a:p>
            <a:pPr algn="ctr"/>
            <a:endParaRPr lang="en-NZ" sz="6000" b="1" dirty="0">
              <a:solidFill>
                <a:srgbClr val="FFFF00"/>
              </a:solidFill>
              <a:latin typeface="Chiller" pitchFamily="82" charset="0"/>
            </a:endParaRPr>
          </a:p>
        </p:txBody>
      </p:sp>
      <p:pic>
        <p:nvPicPr>
          <p:cNvPr id="23554" name="Picture 2" descr="http://t1.gstatic.com/images?q=tbn:tm0teDwY0y51IM:http://www.xenia.k12.oh.us/xhs/MediaC/portals/crucible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040050"/>
            <a:ext cx="1428760" cy="18917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214290"/>
            <a:ext cx="878687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u="sng" dirty="0" smtClean="0">
                <a:solidFill>
                  <a:srgbClr val="FFFF00"/>
                </a:solidFill>
                <a:latin typeface="Comic Sans MS" pitchFamily="66" charset="0"/>
              </a:rPr>
              <a:t>Quiz 1:</a:t>
            </a:r>
          </a:p>
          <a:p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Name as many characters as possible and outline what they do in the play?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Why does John not confess?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Who wrote the play and when did they write it?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Abigail’s character?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the setting- time and place?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political event does the play satire?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different types of conflict are in the play?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Why did the author write the play? What was his purpose?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religion are they? 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is the relevance of the title ‘The Crucible’?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821537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u="sng" dirty="0" smtClean="0">
                <a:solidFill>
                  <a:srgbClr val="FFFF00"/>
                </a:solidFill>
                <a:latin typeface="Comic Sans MS" pitchFamily="66" charset="0"/>
              </a:rPr>
              <a:t>Quiz 2:</a:t>
            </a:r>
          </a:p>
          <a:p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do you know about America in the 1950s?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is the general feeling in the Salem community during the play?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do you see as the three key relationships in the play and why?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Are there any other texts that you can think of that are similar to ‘</a:t>
            </a:r>
            <a:r>
              <a:rPr lang="en-NZ" sz="2800" u="sng" dirty="0" smtClean="0">
                <a:solidFill>
                  <a:srgbClr val="FFFF00"/>
                </a:solidFill>
                <a:latin typeface="Comic Sans MS" pitchFamily="66" charset="0"/>
              </a:rPr>
              <a:t>The Crucible</a:t>
            </a: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’?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John Proctor.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do you know about Salem?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a Puritan.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is theocracy?</a:t>
            </a:r>
          </a:p>
          <a:p>
            <a:pPr marL="342900" indent="-342900"/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642918"/>
            <a:ext cx="821537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u="sng" dirty="0" smtClean="0">
                <a:solidFill>
                  <a:srgbClr val="FFFF00"/>
                </a:solidFill>
                <a:latin typeface="Comic Sans MS" pitchFamily="66" charset="0"/>
              </a:rPr>
              <a:t>Quiz 3:</a:t>
            </a:r>
          </a:p>
          <a:p>
            <a:pPr marL="342900" indent="-342900"/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800" smtClean="0">
                <a:solidFill>
                  <a:srgbClr val="FFFF00"/>
                </a:solidFill>
                <a:latin typeface="Comic Sans MS" pitchFamily="66" charset="0"/>
              </a:rPr>
              <a:t>Who </a:t>
            </a: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says:</a:t>
            </a:r>
          </a:p>
          <a:p>
            <a:pPr marL="342900" indent="-342900"/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cannot mount the gibbet like a saint’</a:t>
            </a: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‘Would you give them such a lie?’</a:t>
            </a: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‘Because it is my name’</a:t>
            </a: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‘You cannot hang this sort. There is danger for me. I dare not step outside at night”</a:t>
            </a: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‘More weight’</a:t>
            </a:r>
          </a:p>
          <a:p>
            <a:pPr marL="342900" indent="-342900"/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‘Why, it is a lie, it is a lie; how may I damn myself? I cannot, I cannot’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714356"/>
            <a:ext cx="80010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Quiz 4: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was Senator McCarthy’s role in America?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How was Miller effected by McCarthyism?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Describe the moral decisions that Proctor makes.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the  3 types of conflict in the play?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Who dies in the play?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Why is Parris scared in Act 4?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What drastic move does Hale make?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Who is a model Puritan in the play? Why?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571480"/>
            <a:ext cx="792961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Quiz 5:</a:t>
            </a:r>
          </a:p>
          <a:p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Describe how the theme of fear is shown in The Crucible?</a:t>
            </a:r>
          </a:p>
          <a:p>
            <a:pPr marL="342900" indent="-342900">
              <a:buAutoNum type="arabicPeriod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Why does Hale quit the court?</a:t>
            </a:r>
          </a:p>
          <a:p>
            <a:pPr marL="342900" indent="-342900">
              <a:buAutoNum type="arabicPeriod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What does Thomas Putnam value?</a:t>
            </a:r>
          </a:p>
          <a:p>
            <a:pPr marL="342900" indent="-342900">
              <a:buAutoNum type="arabicPeriod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Why does Abigail do at the ‘witch’ meetings?</a:t>
            </a:r>
          </a:p>
          <a:p>
            <a:pPr marL="342900" indent="-342900">
              <a:buAutoNum type="arabicPeriod"/>
            </a:pPr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Who is sick at the start of the play?</a:t>
            </a:r>
          </a:p>
          <a:p>
            <a:pPr marL="342900" indent="-342900"/>
            <a:endParaRPr lang="en-NZ" sz="24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/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Who said:</a:t>
            </a:r>
          </a:p>
          <a:p>
            <a:pPr marL="342900" indent="-342900"/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‘There be no blush about my name’</a:t>
            </a:r>
          </a:p>
          <a:p>
            <a:pPr marL="342900" indent="-342900"/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‘This society will not be a bag to swing around your head, Mr Putnam’</a:t>
            </a:r>
          </a:p>
          <a:p>
            <a:pPr marL="342900" indent="-342900"/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‘You are pulling down Heaven and raising up a whore’</a:t>
            </a:r>
          </a:p>
          <a:p>
            <a:pPr marL="342900" indent="-342900"/>
            <a:r>
              <a:rPr lang="en-NZ" sz="2400" dirty="0" smtClean="0">
                <a:solidFill>
                  <a:srgbClr val="FFFF00"/>
                </a:solidFill>
                <a:latin typeface="Comic Sans MS" pitchFamily="66" charset="0"/>
              </a:rPr>
              <a:t>‘It needs a cold wife to prompt lechery’ </a:t>
            </a:r>
            <a:endParaRPr lang="en-NZ" sz="24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285728"/>
            <a:ext cx="857256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Quiz 6: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Finish the quote and identify who said it: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do not judge you. The magistrate sits in your.....’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have sought a Christian way, for damnation’s doubled...’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‘He have his goodness now...’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‘You are pulling...’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cannot mount the gibbet...’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have made a bell of my honour...’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‘Oh, Elizabeth, your justice...’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‘There is a faction that is sworn...’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158" y="428604"/>
            <a:ext cx="835824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Quiz 7: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Finish the quote and identify the person who says it:</a:t>
            </a:r>
          </a:p>
          <a:p>
            <a:endParaRPr lang="en-NZ" sz="2800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‘There be no blush...’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‘My name is good...’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 know that you clutched my back behind...’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‘There is a prodigious danger in the seeking of loose spirits...’</a:t>
            </a:r>
          </a:p>
          <a:p>
            <a:pPr marL="342900" indent="-342900">
              <a:buAutoNum type="arabicPeriod"/>
            </a:pPr>
            <a:r>
              <a:rPr lang="en-NZ" sz="2800" dirty="0" smtClean="0">
                <a:solidFill>
                  <a:srgbClr val="FFFF00"/>
                </a:solidFill>
                <a:latin typeface="Comic Sans MS" pitchFamily="66" charset="0"/>
              </a:rPr>
              <a:t>‘I’d not call it sick; the devil’s touch is heavier...’</a:t>
            </a:r>
            <a:endParaRPr lang="en-NZ" sz="28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577</Words>
  <Application>Microsoft Office PowerPoint</Application>
  <PresentationFormat>On-screen Show (4:3)</PresentationFormat>
  <Paragraphs>80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lotush</dc:creator>
  <cp:lastModifiedBy>lotush</cp:lastModifiedBy>
  <cp:revision>15</cp:revision>
  <dcterms:created xsi:type="dcterms:W3CDTF">2009-10-11T20:42:50Z</dcterms:created>
  <dcterms:modified xsi:type="dcterms:W3CDTF">2009-10-15T00:22:13Z</dcterms:modified>
</cp:coreProperties>
</file>